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74" r:id="rId3"/>
    <p:sldId id="275" r:id="rId4"/>
    <p:sldId id="276" r:id="rId5"/>
    <p:sldId id="277" r:id="rId6"/>
    <p:sldId id="278" r:id="rId7"/>
    <p:sldId id="260" r:id="rId8"/>
    <p:sldId id="261" r:id="rId9"/>
    <p:sldId id="262" r:id="rId10"/>
    <p:sldId id="266" r:id="rId11"/>
    <p:sldId id="269" r:id="rId12"/>
    <p:sldId id="271" r:id="rId13"/>
    <p:sldId id="279" r:id="rId14"/>
    <p:sldId id="273" r:id="rId15"/>
    <p:sldId id="267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>
      <p:cViewPr>
        <p:scale>
          <a:sx n="50" d="100"/>
          <a:sy n="50" d="100"/>
        </p:scale>
        <p:origin x="-1416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E57E3-2FAC-4E14-BFD4-25BBB4782738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A1BB5-9886-40CB-87A8-3D77A7A18B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A1BB5-9886-40CB-87A8-3D77A7A18B08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849BA1-4C2D-4BD7-A10D-F195047E589F}" type="datetimeFigureOut">
              <a:rPr lang="ru-RU" smtClean="0"/>
              <a:pPr/>
              <a:t>11.11.2009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DEEE67-5F94-4646-92F1-C31F7D4F68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8029604" cy="2071702"/>
          </a:xfrm>
        </p:spPr>
        <p:txBody>
          <a:bodyPr>
            <a:normAutofit/>
          </a:bodyPr>
          <a:lstStyle/>
          <a:p>
            <a:r>
              <a:rPr lang="ru-RU" dirty="0" smtClean="0"/>
              <a:t>Человеческое тело как система рычагов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3886200"/>
            <a:ext cx="5429288" cy="247175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user\Мои документы\Мои рисунки\untitled9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3" y="214290"/>
            <a:ext cx="6429421" cy="6357982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бедро</a:t>
            </a:r>
            <a:endParaRPr lang="ru-RU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user\Мои документы\Мои рисунки\untitled12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14290"/>
            <a:ext cx="6429420" cy="6357981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бедро</a:t>
            </a:r>
            <a:endParaRPr lang="ru-RU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Documents and Settings\user\Мои документы\Мои рисунки\untitled14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500042"/>
            <a:ext cx="6572296" cy="592935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голень</a:t>
            </a:r>
            <a:endParaRPr lang="ru-RU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 есть в человеке и рычаги первого 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Правда немного-</a:t>
            </a:r>
          </a:p>
          <a:p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череп</a:t>
            </a:r>
            <a:endParaRPr lang="ru-RU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Рисунок 3" descr="тело - рычаг голов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476499"/>
            <a:ext cx="3714775" cy="40159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user\Мои документы\Мои рисунки\16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642894"/>
            <a:ext cx="6500858" cy="6215106"/>
          </a:xfrm>
          <a:prstGeom prst="rect">
            <a:avLst/>
          </a:prstGeom>
          <a:noFill/>
        </p:spPr>
      </p:pic>
      <p:sp>
        <p:nvSpPr>
          <p:cNvPr id="3" name="Блок-схема: решение 2"/>
          <p:cNvSpPr/>
          <p:nvPr/>
        </p:nvSpPr>
        <p:spPr>
          <a:xfrm rot="5400000">
            <a:off x="3345997" y="5798011"/>
            <a:ext cx="1269973" cy="246728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00562" y="1643050"/>
            <a:ext cx="3228940" cy="1143000"/>
          </a:xfrm>
        </p:spPr>
        <p:txBody>
          <a:bodyPr>
            <a:normAutofit fontScale="90000"/>
          </a:bodyPr>
          <a:lstStyle/>
          <a:p>
            <a:r>
              <a:rPr lang="ru-RU" sz="3600" b="0" i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 И камбаловидная мышца</a:t>
            </a:r>
            <a:endParaRPr lang="ru-RU" sz="3600" b="0" i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157163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стопа</a:t>
            </a:r>
            <a:endParaRPr lang="ru-RU" sz="40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user\Мои документы\Мои рисунки\untitled10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500042"/>
            <a:ext cx="6500858" cy="6143668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3929066"/>
            <a:ext cx="8229600" cy="2380294"/>
          </a:xfr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Ключичная кость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12789938">
            <a:off x="2570793" y="2906519"/>
            <a:ext cx="571504" cy="11864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 теперь попробуйте сами определить, где какой рычаг</a:t>
            </a:r>
            <a:endParaRPr lang="ru-RU" dirty="0"/>
          </a:p>
        </p:txBody>
      </p:sp>
      <p:pic>
        <p:nvPicPr>
          <p:cNvPr id="4" name="Содержимое 3" descr="Животные (22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8712" y="1635125"/>
            <a:ext cx="6886575" cy="4638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user\Мои документы\Мои рисунки\17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071678"/>
            <a:ext cx="6572296" cy="442915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Чудесное свойство мышц – сокращаться позволяет нам двигаться, посредством рычагов – звеньев нашего скелета.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5549276"/>
            <a:ext cx="8229600" cy="130872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Бицепс, к примеру, сокращаясь, притягивает предплечье к плечу и, таким образом сгибает руку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Documents and Settings\user\Мои документы\Мои рисунки\18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500174"/>
            <a:ext cx="6429420" cy="371477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Но когда руку нужно разогнуть бицепс не поможет, потому что не сможет оттолкнуть предплечье</a:t>
            </a:r>
            <a:b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5143512"/>
            <a:ext cx="8229600" cy="1451600"/>
          </a:xfr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Здесь работает другая мышца – трицепс. А рычаг тот же – предплечье.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Все наши конечности являются рычагами третьего рода</a:t>
            </a:r>
            <a:endParaRPr lang="ru-RU" dirty="0"/>
          </a:p>
        </p:txBody>
      </p:sp>
      <p:pic>
        <p:nvPicPr>
          <p:cNvPr id="1026" name="Picture 2" descr="C:\Documents and Settings\папа и мама\Мои документы\Мои рисунки\тело - рычаг рука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227833"/>
            <a:ext cx="4038600" cy="3270697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благодаря им мы выигрываем в скорости и мощности движения ценой увеличения силы мышечного сокращения. </a:t>
            </a:r>
          </a:p>
          <a:p>
            <a:r>
              <a:rPr lang="ru-RU" sz="2200" dirty="0" smtClean="0"/>
              <a:t>Например, для того чтобы, сгибая руку в локтевом суставе, перемещать груз массой 1 кг (т. е. с силой тяжести 10 Н) так, как показано на рисунке двуглавая мышца плеча должна развить силу 100—200 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То есть, если бы мышца была прикреплена к грузу напрямую она подняла бы свыше100 кг</a:t>
            </a:r>
            <a:endParaRPr lang="ru-RU" dirty="0"/>
          </a:p>
        </p:txBody>
      </p:sp>
      <p:pic>
        <p:nvPicPr>
          <p:cNvPr id="5" name="Содержимое 4" descr="Животные (146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357430"/>
            <a:ext cx="3829048" cy="335758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14554"/>
            <a:ext cx="4038600" cy="3911609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Но всего на </a:t>
            </a:r>
            <a:r>
              <a:rPr lang="ru-RU" dirty="0" smtClean="0"/>
              <a:t>7 </a:t>
            </a:r>
            <a:r>
              <a:rPr lang="ru-RU" dirty="0" smtClean="0"/>
              <a:t>см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первый взгляд природа нас обидела …</a:t>
            </a:r>
            <a:endParaRPr lang="ru-RU" dirty="0"/>
          </a:p>
        </p:txBody>
      </p:sp>
      <p:pic>
        <p:nvPicPr>
          <p:cNvPr id="5" name="Содержимое 4" descr="Животные (145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143116"/>
            <a:ext cx="4038600" cy="378621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но во сколько раз проигрываем в силе, во столько раз выигрываем в скорости и перемещении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user\Мои документы\Мои рисунки\untitled3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285860"/>
            <a:ext cx="7072362" cy="5357849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рычаги третьего рода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31661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плечо</a:t>
            </a:r>
            <a:endParaRPr lang="ru-RU" sz="32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user\Мои документы\Мои рисунки\untitled4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57166"/>
            <a:ext cx="7000924" cy="6286543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лопатка</a:t>
            </a:r>
            <a:endParaRPr lang="ru-RU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user\Мои документы\Мои рисунки\untitled5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28604"/>
            <a:ext cx="6572296" cy="607223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предплечье</a:t>
            </a:r>
            <a:endParaRPr lang="ru-RU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Человеческое тело как система рычагов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Человеческое тело как система рычагов</Template>
  <TotalTime>78</TotalTime>
  <Words>226</Words>
  <Application>Microsoft Office PowerPoint</Application>
  <PresentationFormat>Экран (4:3)</PresentationFormat>
  <Paragraphs>47</Paragraphs>
  <Slides>16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Человеческое тело как система рычагов</vt:lpstr>
      <vt:lpstr>Человеческое тело как система рычагов</vt:lpstr>
      <vt:lpstr>Чудесное свойство мышц – сокращаться позволяет нам двигаться, посредством рычагов – звеньев нашего скелета.</vt:lpstr>
      <vt:lpstr>Но когда руку нужно разогнуть бицепс не поможет, потому что не сможет оттолкнуть предплечье </vt:lpstr>
      <vt:lpstr>Все наши конечности являются рычагами третьего рода</vt:lpstr>
      <vt:lpstr>То есть, если бы мышца была прикреплена к грузу напрямую она подняла бы свыше100 кг</vt:lpstr>
      <vt:lpstr>На первый взгляд природа нас обидела …</vt:lpstr>
      <vt:lpstr>Это рычаги третьего рода</vt:lpstr>
      <vt:lpstr>Слайд 8</vt:lpstr>
      <vt:lpstr>Слайд 9</vt:lpstr>
      <vt:lpstr>Слайд 10</vt:lpstr>
      <vt:lpstr>Слайд 11</vt:lpstr>
      <vt:lpstr>Слайд 12</vt:lpstr>
      <vt:lpstr>Но есть в человеке и рычаги первого рода</vt:lpstr>
      <vt:lpstr>   И камбаловидная мышца</vt:lpstr>
      <vt:lpstr>Слайд 15</vt:lpstr>
      <vt:lpstr>А теперь попробуйте сами определить, где какой рычаг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Человеческое тело как система рычагов</dc:title>
  <dc:creator>user</dc:creator>
  <cp:lastModifiedBy>Ученик</cp:lastModifiedBy>
  <cp:revision>13</cp:revision>
  <dcterms:created xsi:type="dcterms:W3CDTF">2010-09-11T03:39:06Z</dcterms:created>
  <dcterms:modified xsi:type="dcterms:W3CDTF">2009-11-11T09:10:08Z</dcterms:modified>
</cp:coreProperties>
</file>