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61" r:id="rId5"/>
    <p:sldId id="258" r:id="rId6"/>
    <p:sldId id="262" r:id="rId7"/>
    <p:sldId id="259" r:id="rId8"/>
    <p:sldId id="263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7101362-0644-4D7F-9256-54455D6E2242}" type="datetimeFigureOut">
              <a:rPr lang="ru-RU" smtClean="0"/>
              <a:pPr/>
              <a:t>15.10.2009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16B8A1B-CBFF-4973-A44D-70ABFAE67C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\Microsoft Office\MEDIA\CAGCAT10\j019616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14356"/>
            <a:ext cx="5786478" cy="5425191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Рычаги в помощь человеку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ru-RU" sz="2800" i="1" dirty="0" smtClean="0"/>
          </a:p>
          <a:p>
            <a:pPr algn="r"/>
            <a:endParaRPr lang="ru-RU" sz="2800" i="1" dirty="0" smtClean="0"/>
          </a:p>
          <a:p>
            <a:pPr algn="r"/>
            <a:endParaRPr lang="ru-RU" sz="2800" i="1" dirty="0" smtClean="0"/>
          </a:p>
          <a:p>
            <a:pPr algn="r"/>
            <a:endParaRPr lang="ru-RU" sz="2800" i="1" dirty="0" smtClean="0"/>
          </a:p>
          <a:p>
            <a:pPr algn="r"/>
            <a:endParaRPr lang="ru-RU" sz="2800" i="1" dirty="0" smtClean="0"/>
          </a:p>
          <a:p>
            <a:pPr algn="r"/>
            <a:endParaRPr lang="ru-RU" sz="2800" i="1" dirty="0" smtClean="0"/>
          </a:p>
          <a:p>
            <a:pPr algn="r"/>
            <a:r>
              <a:rPr lang="ru-RU" sz="2800" i="1" dirty="0" smtClean="0"/>
              <a:t>Дайте мне точку опоры и я переверну Землю.</a:t>
            </a:r>
          </a:p>
          <a:p>
            <a:pPr algn="r"/>
            <a:r>
              <a:rPr lang="ru-RU" sz="2400" i="1" dirty="0" smtClean="0"/>
              <a:t>Архимед</a:t>
            </a:r>
            <a:endParaRPr lang="ru-RU" sz="2400" i="1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9716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Рычаги широко используются в хозяйственной деятельности человека с древности и до наших дней.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04800" y="2643182"/>
            <a:ext cx="4191000" cy="3681418"/>
          </a:xfrm>
        </p:spPr>
        <p:txBody>
          <a:bodyPr/>
          <a:lstStyle/>
          <a:p>
            <a:r>
              <a:rPr lang="ru-RU" dirty="0" smtClean="0"/>
              <a:t>Наши предки с помощью рычага закрывали входную дверь и охотились на зверя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2643182"/>
            <a:ext cx="4343400" cy="3681418"/>
          </a:xfrm>
        </p:spPr>
        <p:txBody>
          <a:bodyPr/>
          <a:lstStyle/>
          <a:p>
            <a:r>
              <a:rPr lang="ru-RU" dirty="0" smtClean="0"/>
              <a:t>А сейчас рычаг можно встретить и в сверхзвуковом истребителе, и на любой кухне</a:t>
            </a:r>
            <a:endParaRPr lang="ru-RU" dirty="0"/>
          </a:p>
        </p:txBody>
      </p:sp>
      <p:pic>
        <p:nvPicPr>
          <p:cNvPr id="4098" name="Picture 2" descr="C:\Program Files\Microsoft Office\MEDIA\CAGCAT10\j021508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6148558" y="4352770"/>
            <a:ext cx="1446997" cy="2599853"/>
          </a:xfrm>
          <a:prstGeom prst="rect">
            <a:avLst/>
          </a:prstGeom>
          <a:noFill/>
        </p:spPr>
      </p:pic>
      <p:pic>
        <p:nvPicPr>
          <p:cNvPr id="4099" name="Picture 3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786322"/>
            <a:ext cx="2428892" cy="1474927"/>
          </a:xfrm>
          <a:prstGeom prst="rect">
            <a:avLst/>
          </a:prstGeom>
          <a:noFill/>
        </p:spPr>
      </p:pic>
      <p:sp>
        <p:nvSpPr>
          <p:cNvPr id="10" name="Стрелка вправо 9"/>
          <p:cNvSpPr/>
          <p:nvPr/>
        </p:nvSpPr>
        <p:spPr>
          <a:xfrm>
            <a:off x="4214810" y="5286388"/>
            <a:ext cx="107157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2609088" cy="3657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Когда нужно вручную поднять что-то тяжелое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Используют рычаг первого рода</a:t>
            </a:r>
            <a:endParaRPr lang="ru-RU" dirty="0"/>
          </a:p>
        </p:txBody>
      </p:sp>
      <p:sp>
        <p:nvSpPr>
          <p:cNvPr id="5" name="Багетная рамка 4"/>
          <p:cNvSpPr/>
          <p:nvPr/>
        </p:nvSpPr>
        <p:spPr>
          <a:xfrm>
            <a:off x="5786446" y="3143248"/>
            <a:ext cx="2357454" cy="207170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ильный пятиугольник 5"/>
          <p:cNvSpPr/>
          <p:nvPr/>
        </p:nvSpPr>
        <p:spPr>
          <a:xfrm>
            <a:off x="4214810" y="4714884"/>
            <a:ext cx="571504" cy="500066"/>
          </a:xfrm>
          <a:prstGeom prst="pent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инус 6"/>
          <p:cNvSpPr/>
          <p:nvPr/>
        </p:nvSpPr>
        <p:spPr>
          <a:xfrm rot="1545916">
            <a:off x="784813" y="3904540"/>
            <a:ext cx="6310982" cy="781539"/>
          </a:xfrm>
          <a:prstGeom prst="mathMinus">
            <a:avLst>
              <a:gd name="adj1" fmla="val 27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071546"/>
            <a:ext cx="1815084" cy="1528877"/>
          </a:xfrm>
          <a:prstGeom prst="rect">
            <a:avLst/>
          </a:prstGeom>
          <a:noFill/>
        </p:spPr>
      </p:pic>
      <p:sp>
        <p:nvSpPr>
          <p:cNvPr id="10" name="Стрелка вниз 9"/>
          <p:cNvSpPr/>
          <p:nvPr/>
        </p:nvSpPr>
        <p:spPr>
          <a:xfrm>
            <a:off x="1928794" y="3786190"/>
            <a:ext cx="285752" cy="1571636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5286380" y="3286124"/>
            <a:ext cx="285752" cy="142876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рычагов первого рода: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Весы аптекарские</a:t>
            </a:r>
          </a:p>
          <a:p>
            <a:r>
              <a:rPr lang="ru-RU" dirty="0" smtClean="0"/>
              <a:t>Доска – качели</a:t>
            </a:r>
          </a:p>
          <a:p>
            <a:r>
              <a:rPr lang="ru-RU" dirty="0" smtClean="0"/>
              <a:t>Ножницы </a:t>
            </a:r>
          </a:p>
          <a:p>
            <a:r>
              <a:rPr lang="ru-RU" dirty="0" smtClean="0"/>
              <a:t>Плоскогубцы </a:t>
            </a:r>
          </a:p>
          <a:p>
            <a:r>
              <a:rPr lang="ru-RU" dirty="0" smtClean="0"/>
              <a:t>Колодезный «журавль»</a:t>
            </a:r>
          </a:p>
          <a:p>
            <a:r>
              <a:rPr lang="ru-RU" dirty="0" smtClean="0"/>
              <a:t>Коромысло </a:t>
            </a:r>
          </a:p>
          <a:p>
            <a:r>
              <a:rPr lang="ru-RU" dirty="0" smtClean="0"/>
              <a:t>И др.</a:t>
            </a:r>
            <a:endParaRPr lang="ru-RU" dirty="0"/>
          </a:p>
        </p:txBody>
      </p:sp>
      <p:pic>
        <p:nvPicPr>
          <p:cNvPr id="1026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6641" y="1643050"/>
            <a:ext cx="2883583" cy="24288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2609088" cy="3657600"/>
          </a:xfrm>
          <a:prstGeom prst="rect">
            <a:avLst/>
          </a:prstGeom>
          <a:noFill/>
        </p:spPr>
      </p:pic>
      <p:sp>
        <p:nvSpPr>
          <p:cNvPr id="5" name="Блок-схема: узел суммирования 4"/>
          <p:cNvSpPr/>
          <p:nvPr/>
        </p:nvSpPr>
        <p:spPr>
          <a:xfrm>
            <a:off x="7143768" y="4357694"/>
            <a:ext cx="1357322" cy="1285884"/>
          </a:xfrm>
          <a:prstGeom prst="flowChartSummingJunction">
            <a:avLst/>
          </a:prstGeom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ольцо 7"/>
          <p:cNvSpPr/>
          <p:nvPr/>
        </p:nvSpPr>
        <p:spPr>
          <a:xfrm>
            <a:off x="6929454" y="4214818"/>
            <a:ext cx="1643074" cy="150019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Когда нужно что-то тяжелое передвинуть  или переместить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686800" cy="4525963"/>
          </a:xfrm>
        </p:spPr>
        <p:txBody>
          <a:bodyPr/>
          <a:lstStyle/>
          <a:p>
            <a:r>
              <a:rPr lang="ru-RU" dirty="0" smtClean="0"/>
              <a:t>Используют рычаг второго рода</a:t>
            </a:r>
            <a:endParaRPr lang="ru-RU" dirty="0"/>
          </a:p>
        </p:txBody>
      </p:sp>
      <p:sp>
        <p:nvSpPr>
          <p:cNvPr id="6" name="Минус 5"/>
          <p:cNvSpPr/>
          <p:nvPr/>
        </p:nvSpPr>
        <p:spPr>
          <a:xfrm rot="1210284">
            <a:off x="368120" y="3643565"/>
            <a:ext cx="8808590" cy="3873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агетная рамка 6"/>
          <p:cNvSpPr/>
          <p:nvPr/>
        </p:nvSpPr>
        <p:spPr>
          <a:xfrm rot="1166539">
            <a:off x="4572000" y="2357430"/>
            <a:ext cx="2214578" cy="178595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2071670" y="3214686"/>
            <a:ext cx="285752" cy="1643074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5715008" y="2071678"/>
            <a:ext cx="357190" cy="200026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лнце 11"/>
          <p:cNvSpPr/>
          <p:nvPr/>
        </p:nvSpPr>
        <p:spPr>
          <a:xfrm>
            <a:off x="7429520" y="4786322"/>
            <a:ext cx="571504" cy="35719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рычагов второго рода: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Тачка садовая</a:t>
            </a:r>
          </a:p>
          <a:p>
            <a:r>
              <a:rPr lang="ru-RU" dirty="0" smtClean="0"/>
              <a:t>Волокуши</a:t>
            </a:r>
          </a:p>
          <a:p>
            <a:r>
              <a:rPr lang="ru-RU" dirty="0" smtClean="0"/>
              <a:t>Компостер </a:t>
            </a:r>
          </a:p>
          <a:p>
            <a:r>
              <a:rPr lang="ru-RU" dirty="0" smtClean="0"/>
              <a:t>Рычаг домкрата</a:t>
            </a:r>
          </a:p>
          <a:p>
            <a:r>
              <a:rPr lang="ru-RU" dirty="0" smtClean="0"/>
              <a:t>Одноосные прицепы</a:t>
            </a:r>
          </a:p>
          <a:p>
            <a:r>
              <a:rPr lang="ru-RU" dirty="0" smtClean="0"/>
              <a:t>И др.</a:t>
            </a:r>
            <a:endParaRPr lang="ru-RU" dirty="0"/>
          </a:p>
        </p:txBody>
      </p:sp>
      <p:pic>
        <p:nvPicPr>
          <p:cNvPr id="2050" name="Picture 2" descr="C:\Program Files\Microsoft Office\MEDIA\CAGCAT10\j02788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49" y="2071678"/>
            <a:ext cx="1859265" cy="18573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Когда же требуется быстрота и амплитуда перемещения груза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6553216" cy="4724400"/>
          </a:xfrm>
        </p:spPr>
        <p:txBody>
          <a:bodyPr/>
          <a:lstStyle/>
          <a:p>
            <a:r>
              <a:rPr lang="ru-RU" dirty="0" smtClean="0"/>
              <a:t>Применяют рычаги третьего рода</a:t>
            </a:r>
            <a:endParaRPr lang="ru-RU" dirty="0"/>
          </a:p>
        </p:txBody>
      </p:sp>
      <p:pic>
        <p:nvPicPr>
          <p:cNvPr id="6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857628"/>
            <a:ext cx="2000232" cy="2643206"/>
          </a:xfrm>
          <a:prstGeom prst="rect">
            <a:avLst/>
          </a:prstGeom>
          <a:noFill/>
        </p:spPr>
      </p:pic>
      <p:sp>
        <p:nvSpPr>
          <p:cNvPr id="7" name="Арка 6"/>
          <p:cNvSpPr/>
          <p:nvPr/>
        </p:nvSpPr>
        <p:spPr>
          <a:xfrm rot="21240437">
            <a:off x="3711777" y="4044038"/>
            <a:ext cx="3577833" cy="130461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Блок-схема: ручное управление 7"/>
          <p:cNvSpPr/>
          <p:nvPr/>
        </p:nvSpPr>
        <p:spPr>
          <a:xfrm rot="21152273">
            <a:off x="6480447" y="3365794"/>
            <a:ext cx="928694" cy="642942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агетная рамка 8"/>
          <p:cNvSpPr/>
          <p:nvPr/>
        </p:nvSpPr>
        <p:spPr>
          <a:xfrm>
            <a:off x="428596" y="5000636"/>
            <a:ext cx="1285884" cy="128588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гнутая вниз стрелка 9"/>
          <p:cNvSpPr/>
          <p:nvPr/>
        </p:nvSpPr>
        <p:spPr>
          <a:xfrm rot="10064117">
            <a:off x="872129" y="2202917"/>
            <a:ext cx="5349370" cy="107157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4286248" y="3500438"/>
            <a:ext cx="142876" cy="571504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лнце 11"/>
          <p:cNvSpPr/>
          <p:nvPr/>
        </p:nvSpPr>
        <p:spPr>
          <a:xfrm>
            <a:off x="3786182" y="4071942"/>
            <a:ext cx="285752" cy="285752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C:\Program Files\Microsoft Office\MEDIA\CAGCAT10\j02788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8715412"/>
            <a:ext cx="905256" cy="904342"/>
          </a:xfrm>
          <a:prstGeom prst="rect">
            <a:avLst/>
          </a:prstGeom>
          <a:noFill/>
        </p:spPr>
      </p:pic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рычагов третьего рода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Башенный кран</a:t>
            </a:r>
          </a:p>
          <a:p>
            <a:r>
              <a:rPr lang="ru-RU" dirty="0" smtClean="0"/>
              <a:t>Удочка</a:t>
            </a:r>
          </a:p>
          <a:p>
            <a:r>
              <a:rPr lang="ru-RU" dirty="0" smtClean="0"/>
              <a:t>Все инструменты с длинной рукоятью</a:t>
            </a:r>
            <a:endParaRPr lang="ru-RU" dirty="0"/>
          </a:p>
        </p:txBody>
      </p:sp>
      <p:pic>
        <p:nvPicPr>
          <p:cNvPr id="3074" name="Picture 2" descr="C:\Program Files\Microsoft Office\MEDIA\CAGCAT10\j029357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643314"/>
            <a:ext cx="2571768" cy="257436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7573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Часто в повседневной жизни перед нами встают технические проблемы, легко решаемые с помощью рычага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04800" y="2500306"/>
            <a:ext cx="8686800" cy="3579819"/>
          </a:xfrm>
        </p:spPr>
        <p:txBody>
          <a:bodyPr/>
          <a:lstStyle/>
          <a:p>
            <a:r>
              <a:rPr lang="ru-RU" dirty="0" smtClean="0"/>
              <a:t>Вопрос лишь в том какой рычаг здесь нужнее</a:t>
            </a:r>
            <a:endParaRPr lang="ru-RU" dirty="0"/>
          </a:p>
        </p:txBody>
      </p:sp>
      <p:pic>
        <p:nvPicPr>
          <p:cNvPr id="5122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2513" y="2986430"/>
            <a:ext cx="3500399" cy="33715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</TotalTime>
  <Words>161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Рычаги в помощь человеку</vt:lpstr>
      <vt:lpstr>Рычаги широко используются в хозяйственной деятельности человека с древности и до наших дней.</vt:lpstr>
      <vt:lpstr>Когда нужно вручную поднять что-то тяжелое …</vt:lpstr>
      <vt:lpstr>Примеры рычагов первого рода:</vt:lpstr>
      <vt:lpstr>Когда нужно что-то тяжелое передвинуть  или переместить …</vt:lpstr>
      <vt:lpstr>Примеры рычагов второго рода:</vt:lpstr>
      <vt:lpstr>Когда же требуется быстрота и амплитуда перемещения груза …</vt:lpstr>
      <vt:lpstr>Примеры рычагов третьего рода</vt:lpstr>
      <vt:lpstr>Часто в повседневной жизни перед нами встают технические проблемы, легко решаемые с помощью рычага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Рычаги в помощь человеку</dc:title>
  <dc:creator>папа и мама</dc:creator>
  <cp:lastModifiedBy>папа и мама</cp:lastModifiedBy>
  <cp:revision>11</cp:revision>
  <dcterms:created xsi:type="dcterms:W3CDTF">2009-10-14T17:52:59Z</dcterms:created>
  <dcterms:modified xsi:type="dcterms:W3CDTF">2009-10-15T17:55:06Z</dcterms:modified>
</cp:coreProperties>
</file>